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BADEB33-7563-481C-9386-9DDAD6EA14F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675344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18080" y="1313071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18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aprovechamientos,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1270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60" y="2187590"/>
            <a:ext cx="7704000" cy="43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53820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20</cp:revision>
  <dcterms:created xsi:type="dcterms:W3CDTF">2016-05-27T14:26:58Z</dcterms:created>
  <dcterms:modified xsi:type="dcterms:W3CDTF">2016-05-27T15:09:57Z</dcterms:modified>
</cp:coreProperties>
</file>